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3600450" cy="2089150"/>
  <p:notesSz cx="6858000" cy="9144000"/>
  <p:defaultTextStyle>
    <a:defPPr>
      <a:defRPr lang="ko-KR"/>
    </a:defPPr>
    <a:lvl1pPr marL="0" algn="l" defTabSz="314828" rtl="0" eaLnBrk="1" latinLnBrk="1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7414" algn="l" defTabSz="314828" rtl="0" eaLnBrk="1" latinLnBrk="1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4828" algn="l" defTabSz="314828" rtl="0" eaLnBrk="1" latinLnBrk="1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72242" algn="l" defTabSz="314828" rtl="0" eaLnBrk="1" latinLnBrk="1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9656" algn="l" defTabSz="314828" rtl="0" eaLnBrk="1" latinLnBrk="1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7070" algn="l" defTabSz="314828" rtl="0" eaLnBrk="1" latinLnBrk="1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44484" algn="l" defTabSz="314828" rtl="0" eaLnBrk="1" latinLnBrk="1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101898" algn="l" defTabSz="314828" rtl="0" eaLnBrk="1" latinLnBrk="1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9312" algn="l" defTabSz="314828" rtl="0" eaLnBrk="1" latinLnBrk="1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398" y="-1938"/>
      </p:cViewPr>
      <p:guideLst>
        <p:guide orient="horz" pos="658"/>
        <p:guide pos="11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70034" y="648992"/>
            <a:ext cx="3060383" cy="44781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40068" y="1183852"/>
            <a:ext cx="2520315" cy="5338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4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2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9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9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1F4A-8F74-4F11-847C-E0D40563B5AB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93BD-EB32-4A85-9AD0-82E08280D5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986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1F4A-8F74-4F11-847C-E0D40563B5AB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93BD-EB32-4A85-9AD0-82E08280D5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521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2610327" y="83663"/>
            <a:ext cx="810101" cy="178254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80023" y="83663"/>
            <a:ext cx="2370296" cy="178254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1F4A-8F74-4F11-847C-E0D40563B5AB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93BD-EB32-4A85-9AD0-82E08280D5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166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1F4A-8F74-4F11-847C-E0D40563B5AB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93BD-EB32-4A85-9AD0-82E08280D5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184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4410" y="1342473"/>
            <a:ext cx="3060383" cy="414928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84410" y="885472"/>
            <a:ext cx="3060383" cy="457001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7414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4828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72242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965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707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44484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101898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9312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1F4A-8F74-4F11-847C-E0D40563B5AB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93BD-EB32-4A85-9AD0-82E08280D5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09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80023" y="487469"/>
            <a:ext cx="1590198" cy="1378742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830230" y="487469"/>
            <a:ext cx="1590198" cy="1378742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1F4A-8F74-4F11-847C-E0D40563B5AB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93BD-EB32-4A85-9AD0-82E08280D5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930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80023" y="467641"/>
            <a:ext cx="1590824" cy="194890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7414" indent="0">
              <a:buNone/>
              <a:defRPr sz="700" b="1"/>
            </a:lvl2pPr>
            <a:lvl3pPr marL="314828" indent="0">
              <a:buNone/>
              <a:defRPr sz="600" b="1"/>
            </a:lvl3pPr>
            <a:lvl4pPr marL="472242" indent="0">
              <a:buNone/>
              <a:defRPr sz="600" b="1"/>
            </a:lvl4pPr>
            <a:lvl5pPr marL="629656" indent="0">
              <a:buNone/>
              <a:defRPr sz="600" b="1"/>
            </a:lvl5pPr>
            <a:lvl6pPr marL="787070" indent="0">
              <a:buNone/>
              <a:defRPr sz="600" b="1"/>
            </a:lvl6pPr>
            <a:lvl7pPr marL="944484" indent="0">
              <a:buNone/>
              <a:defRPr sz="600" b="1"/>
            </a:lvl7pPr>
            <a:lvl8pPr marL="1101898" indent="0">
              <a:buNone/>
              <a:defRPr sz="600" b="1"/>
            </a:lvl8pPr>
            <a:lvl9pPr marL="1259312" indent="0">
              <a:buNone/>
              <a:defRPr sz="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80023" y="662533"/>
            <a:ext cx="1590824" cy="1203679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828979" y="467641"/>
            <a:ext cx="1591449" cy="194890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7414" indent="0">
              <a:buNone/>
              <a:defRPr sz="700" b="1"/>
            </a:lvl2pPr>
            <a:lvl3pPr marL="314828" indent="0">
              <a:buNone/>
              <a:defRPr sz="600" b="1"/>
            </a:lvl3pPr>
            <a:lvl4pPr marL="472242" indent="0">
              <a:buNone/>
              <a:defRPr sz="600" b="1"/>
            </a:lvl4pPr>
            <a:lvl5pPr marL="629656" indent="0">
              <a:buNone/>
              <a:defRPr sz="600" b="1"/>
            </a:lvl5pPr>
            <a:lvl6pPr marL="787070" indent="0">
              <a:buNone/>
              <a:defRPr sz="600" b="1"/>
            </a:lvl6pPr>
            <a:lvl7pPr marL="944484" indent="0">
              <a:buNone/>
              <a:defRPr sz="600" b="1"/>
            </a:lvl7pPr>
            <a:lvl8pPr marL="1101898" indent="0">
              <a:buNone/>
              <a:defRPr sz="600" b="1"/>
            </a:lvl8pPr>
            <a:lvl9pPr marL="1259312" indent="0">
              <a:buNone/>
              <a:defRPr sz="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828979" y="662533"/>
            <a:ext cx="1591449" cy="1203679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1F4A-8F74-4F11-847C-E0D40563B5AB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93BD-EB32-4A85-9AD0-82E08280D5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70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1F4A-8F74-4F11-847C-E0D40563B5AB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93BD-EB32-4A85-9AD0-82E08280D5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1F4A-8F74-4F11-847C-E0D40563B5AB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93BD-EB32-4A85-9AD0-82E08280D5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197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0022" y="83180"/>
            <a:ext cx="1184523" cy="353995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07677" y="83179"/>
            <a:ext cx="2012751" cy="1783032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80022" y="437175"/>
            <a:ext cx="1184523" cy="1429037"/>
          </a:xfrm>
        </p:spPr>
        <p:txBody>
          <a:bodyPr/>
          <a:lstStyle>
            <a:lvl1pPr marL="0" indent="0">
              <a:buNone/>
              <a:defRPr sz="500"/>
            </a:lvl1pPr>
            <a:lvl2pPr marL="157414" indent="0">
              <a:buNone/>
              <a:defRPr sz="400"/>
            </a:lvl2pPr>
            <a:lvl3pPr marL="314828" indent="0">
              <a:buNone/>
              <a:defRPr sz="300"/>
            </a:lvl3pPr>
            <a:lvl4pPr marL="472242" indent="0">
              <a:buNone/>
              <a:defRPr sz="300"/>
            </a:lvl4pPr>
            <a:lvl5pPr marL="629656" indent="0">
              <a:buNone/>
              <a:defRPr sz="300"/>
            </a:lvl5pPr>
            <a:lvl6pPr marL="787070" indent="0">
              <a:buNone/>
              <a:defRPr sz="300"/>
            </a:lvl6pPr>
            <a:lvl7pPr marL="944484" indent="0">
              <a:buNone/>
              <a:defRPr sz="300"/>
            </a:lvl7pPr>
            <a:lvl8pPr marL="1101898" indent="0">
              <a:buNone/>
              <a:defRPr sz="300"/>
            </a:lvl8pPr>
            <a:lvl9pPr marL="1259312" indent="0">
              <a:buNone/>
              <a:defRPr sz="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1F4A-8F74-4F11-847C-E0D40563B5AB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93BD-EB32-4A85-9AD0-82E08280D5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159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05713" y="1462406"/>
            <a:ext cx="2160270" cy="172645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705713" y="186669"/>
            <a:ext cx="2160270" cy="1253490"/>
          </a:xfrm>
        </p:spPr>
        <p:txBody>
          <a:bodyPr/>
          <a:lstStyle>
            <a:lvl1pPr marL="0" indent="0">
              <a:buNone/>
              <a:defRPr sz="1100"/>
            </a:lvl1pPr>
            <a:lvl2pPr marL="157414" indent="0">
              <a:buNone/>
              <a:defRPr sz="1000"/>
            </a:lvl2pPr>
            <a:lvl3pPr marL="314828" indent="0">
              <a:buNone/>
              <a:defRPr sz="800"/>
            </a:lvl3pPr>
            <a:lvl4pPr marL="472242" indent="0">
              <a:buNone/>
              <a:defRPr sz="700"/>
            </a:lvl4pPr>
            <a:lvl5pPr marL="629656" indent="0">
              <a:buNone/>
              <a:defRPr sz="700"/>
            </a:lvl5pPr>
            <a:lvl6pPr marL="787070" indent="0">
              <a:buNone/>
              <a:defRPr sz="700"/>
            </a:lvl6pPr>
            <a:lvl7pPr marL="944484" indent="0">
              <a:buNone/>
              <a:defRPr sz="700"/>
            </a:lvl7pPr>
            <a:lvl8pPr marL="1101898" indent="0">
              <a:buNone/>
              <a:defRPr sz="700"/>
            </a:lvl8pPr>
            <a:lvl9pPr marL="1259312" indent="0">
              <a:buNone/>
              <a:defRPr sz="7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705713" y="1635051"/>
            <a:ext cx="2160270" cy="245185"/>
          </a:xfrm>
        </p:spPr>
        <p:txBody>
          <a:bodyPr/>
          <a:lstStyle>
            <a:lvl1pPr marL="0" indent="0">
              <a:buNone/>
              <a:defRPr sz="500"/>
            </a:lvl1pPr>
            <a:lvl2pPr marL="157414" indent="0">
              <a:buNone/>
              <a:defRPr sz="400"/>
            </a:lvl2pPr>
            <a:lvl3pPr marL="314828" indent="0">
              <a:buNone/>
              <a:defRPr sz="300"/>
            </a:lvl3pPr>
            <a:lvl4pPr marL="472242" indent="0">
              <a:buNone/>
              <a:defRPr sz="300"/>
            </a:lvl4pPr>
            <a:lvl5pPr marL="629656" indent="0">
              <a:buNone/>
              <a:defRPr sz="300"/>
            </a:lvl5pPr>
            <a:lvl6pPr marL="787070" indent="0">
              <a:buNone/>
              <a:defRPr sz="300"/>
            </a:lvl6pPr>
            <a:lvl7pPr marL="944484" indent="0">
              <a:buNone/>
              <a:defRPr sz="300"/>
            </a:lvl7pPr>
            <a:lvl8pPr marL="1101898" indent="0">
              <a:buNone/>
              <a:defRPr sz="300"/>
            </a:lvl8pPr>
            <a:lvl9pPr marL="1259312" indent="0">
              <a:buNone/>
              <a:defRPr sz="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1F4A-8F74-4F11-847C-E0D40563B5AB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93BD-EB32-4A85-9AD0-82E08280D5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28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80023" y="83663"/>
            <a:ext cx="3240405" cy="348192"/>
          </a:xfrm>
          <a:prstGeom prst="rect">
            <a:avLst/>
          </a:prstGeom>
        </p:spPr>
        <p:txBody>
          <a:bodyPr vert="horz" lIns="31483" tIns="15741" rIns="31483" bIns="15741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80023" y="487469"/>
            <a:ext cx="3240405" cy="1378742"/>
          </a:xfrm>
          <a:prstGeom prst="rect">
            <a:avLst/>
          </a:prstGeom>
        </p:spPr>
        <p:txBody>
          <a:bodyPr vert="horz" lIns="31483" tIns="15741" rIns="31483" bIns="1574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80022" y="1936333"/>
            <a:ext cx="840105" cy="111228"/>
          </a:xfrm>
          <a:prstGeom prst="rect">
            <a:avLst/>
          </a:prstGeom>
        </p:spPr>
        <p:txBody>
          <a:bodyPr vert="horz" lIns="31483" tIns="15741" rIns="31483" bIns="15741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21F4A-8F74-4F11-847C-E0D40563B5AB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30154" y="1936333"/>
            <a:ext cx="1140143" cy="111228"/>
          </a:xfrm>
          <a:prstGeom prst="rect">
            <a:avLst/>
          </a:prstGeom>
        </p:spPr>
        <p:txBody>
          <a:bodyPr vert="horz" lIns="31483" tIns="15741" rIns="31483" bIns="15741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580323" y="1936333"/>
            <a:ext cx="840105" cy="111228"/>
          </a:xfrm>
          <a:prstGeom prst="rect">
            <a:avLst/>
          </a:prstGeom>
        </p:spPr>
        <p:txBody>
          <a:bodyPr vert="horz" lIns="31483" tIns="15741" rIns="31483" bIns="15741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B93BD-EB32-4A85-9AD0-82E08280D5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557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4828" rtl="0" eaLnBrk="1" latinLnBrk="1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8060" indent="-118060" algn="l" defTabSz="314828" rtl="0" eaLnBrk="1" latinLnBrk="1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5798" indent="-98384" algn="l" defTabSz="314828" rtl="0" eaLnBrk="1" latinLnBrk="1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3535" indent="-78707" algn="l" defTabSz="314828" rtl="0" eaLnBrk="1" latinLnBrk="1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50949" indent="-78707" algn="l" defTabSz="314828" rtl="0" eaLnBrk="1" latinLnBrk="1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8363" indent="-78707" algn="l" defTabSz="314828" rtl="0" eaLnBrk="1" latinLnBrk="1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65777" indent="-78707" algn="l" defTabSz="314828" rtl="0" eaLnBrk="1" latinLnBrk="1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23191" indent="-78707" algn="l" defTabSz="314828" rtl="0" eaLnBrk="1" latinLnBrk="1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0605" indent="-78707" algn="l" defTabSz="314828" rtl="0" eaLnBrk="1" latinLnBrk="1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38019" indent="-78707" algn="l" defTabSz="314828" rtl="0" eaLnBrk="1" latinLnBrk="1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314828" rtl="0" eaLnBrk="1" latinLnBrk="1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7414" algn="l" defTabSz="314828" rtl="0" eaLnBrk="1" latinLnBrk="1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4828" algn="l" defTabSz="314828" rtl="0" eaLnBrk="1" latinLnBrk="1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72242" algn="l" defTabSz="314828" rtl="0" eaLnBrk="1" latinLnBrk="1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9656" algn="l" defTabSz="314828" rtl="0" eaLnBrk="1" latinLnBrk="1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7070" algn="l" defTabSz="314828" rtl="0" eaLnBrk="1" latinLnBrk="1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44484" algn="l" defTabSz="314828" rtl="0" eaLnBrk="1" latinLnBrk="1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101898" algn="l" defTabSz="314828" rtl="0" eaLnBrk="1" latinLnBrk="1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9312" algn="l" defTabSz="314828" rtl="0" eaLnBrk="1" latinLnBrk="1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8452" y="769537"/>
            <a:ext cx="1485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>
                <a:solidFill>
                  <a:schemeClr val="bg1"/>
                </a:solidFill>
                <a:latin typeface="Hobo BT" pitchFamily="2" charset="0"/>
                <a:ea typeface="Adobe Fan Heiti Std B" pitchFamily="34" charset="-128"/>
              </a:rPr>
              <a:t>Buddhism jewelry</a:t>
            </a:r>
          </a:p>
          <a:p>
            <a:pPr algn="ctr"/>
            <a:r>
              <a:rPr lang="en-US" altLang="ko-KR" sz="1700" dirty="0" smtClean="0">
                <a:solidFill>
                  <a:schemeClr val="bg1"/>
                </a:solidFill>
                <a:latin typeface="Hobo BT" pitchFamily="2" charset="0"/>
                <a:ea typeface="Adobe Fan Heiti Std B" pitchFamily="34" charset="-128"/>
              </a:rPr>
              <a:t>JABI MISO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-11875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smtClean="0">
                <a:solidFill>
                  <a:schemeClr val="bg1"/>
                </a:solidFill>
              </a:rPr>
              <a:t>앞</a:t>
            </a:r>
            <a:r>
              <a:rPr lang="ko-KR" altLang="en-US" sz="1100">
                <a:solidFill>
                  <a:schemeClr val="bg1"/>
                </a:solidFill>
              </a:rPr>
              <a:t>면</a:t>
            </a:r>
          </a:p>
        </p:txBody>
      </p:sp>
    </p:spTree>
    <p:extLst>
      <p:ext uri="{BB962C8B-B14F-4D97-AF65-F5344CB8AC3E}">
        <p14:creationId xmlns:p14="http://schemas.microsoft.com/office/powerpoint/2010/main" val="4228245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6390" y="615152"/>
            <a:ext cx="17876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>
                <a:solidFill>
                  <a:schemeClr val="bg1"/>
                </a:solidFill>
                <a:latin typeface="MD솔체" pitchFamily="18" charset="-127"/>
                <a:ea typeface="MD솔체" pitchFamily="18" charset="-127"/>
              </a:rPr>
              <a:t>불교 명품 </a:t>
            </a:r>
            <a:r>
              <a:rPr lang="ko-KR" altLang="en-US" sz="1000" dirty="0" err="1" smtClean="0">
                <a:solidFill>
                  <a:schemeClr val="bg1"/>
                </a:solidFill>
                <a:latin typeface="MD솔체" pitchFamily="18" charset="-127"/>
                <a:ea typeface="MD솔체" pitchFamily="18" charset="-127"/>
              </a:rPr>
              <a:t>쥬얼리</a:t>
            </a:r>
            <a:r>
              <a:rPr lang="ko-KR" altLang="en-US" sz="1000" dirty="0" smtClean="0">
                <a:solidFill>
                  <a:schemeClr val="bg1"/>
                </a:solidFill>
                <a:latin typeface="MD솔체" pitchFamily="18" charset="-127"/>
                <a:ea typeface="MD솔체" pitchFamily="18" charset="-127"/>
              </a:rPr>
              <a:t> 자비미소</a:t>
            </a:r>
            <a:endParaRPr lang="ko-KR" altLang="en-US" sz="1000" dirty="0">
              <a:solidFill>
                <a:schemeClr val="bg1"/>
              </a:solidFill>
              <a:latin typeface="MD솔체" pitchFamily="18" charset="-127"/>
              <a:ea typeface="MD솔체" pitchFamily="18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0" y="1332607"/>
            <a:ext cx="3600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-11875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>
                <a:solidFill>
                  <a:schemeClr val="bg1"/>
                </a:solidFill>
              </a:rPr>
              <a:t>뚜껑</a:t>
            </a:r>
            <a:endParaRPr lang="ko-KR" alt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825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</Words>
  <Application>Microsoft Office PowerPoint</Application>
  <PresentationFormat>사용자 지정</PresentationFormat>
  <Paragraphs>5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ok</dc:creator>
  <cp:lastModifiedBy>ok</cp:lastModifiedBy>
  <cp:revision>4</cp:revision>
  <dcterms:created xsi:type="dcterms:W3CDTF">2018-11-02T01:57:24Z</dcterms:created>
  <dcterms:modified xsi:type="dcterms:W3CDTF">2018-11-05T23:08:19Z</dcterms:modified>
</cp:coreProperties>
</file>